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6CDEB5-D4E0-1C90-3B8A-C4812270C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6CD219-D8F9-55F1-D600-4D9271CA8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729C99-3535-A849-84DD-55AE32A7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B367CE-2F42-5266-9267-B6B3E09A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DF14CC-9125-ED74-B4D9-C97DD2B41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4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BABA0-0B6F-9C88-633A-396DFAD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4BAF5F5-1A90-4F20-F556-155BAF42A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E1477E-310F-BC19-CEBE-466214AEF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F20F85-11AA-1BCD-1A38-02B80246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E0F10C-27D5-AA81-668D-0C09F0BD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377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ECACE4-B314-BA71-A3DB-407BF7D9A6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19DD372-F325-7BD5-BD7A-FB96EF702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14ECF0-E846-8BE6-C32F-401E4752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0DC277-B164-DA24-02E9-C4BC7EF0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DB3CC6-D446-7100-8FAF-1CCDAC12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98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6D36D-AB24-C18A-4336-3963A5449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6014F5-ECB6-24BC-FD59-567FD0FD8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9B5B5-C01C-881F-CE1B-61DEC45D5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43C139-6B3E-B078-FE9C-0E3572C88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2B6BB8-29A4-27B4-98FE-454B30EB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21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86725-DAA6-149E-6779-5CAC1DECC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CDF208-6762-4E86-A65D-83C42C299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AA1787-3E77-C62B-06F6-2889E712F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62D930-2438-AA3B-DBD4-323E7F124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8D75B1-8F2E-C9D0-66E5-9809B849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33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19813-517A-2C9B-F1D3-C6FB4F9B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360D93-CB67-EAC1-F118-7CEE265FE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349B23-3843-68CF-DA32-0B7023F9A3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0E012C0-F91D-D396-2F82-CCAA5B894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269E2D-BF2D-8447-76EF-92D810A7E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CB82BE-3EE6-94D9-5142-A1F4FA25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78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F2A566-D724-5276-465C-FFACCEF14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5A4E4C-4602-9065-0A6B-7960440E7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97B4F41-1EE5-ABD3-D3B1-B427D99BA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92A5126-49BF-13E1-284B-0E18C3809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CBB85AE-5FB0-B54B-D45E-F80178793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938B70-1F8F-85A2-2324-CC264E86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CC36891-3FB0-9B33-7C2C-BCE28776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34005A2-F070-31EA-BA5F-4EDE519A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133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892F8D-1D62-1479-2C53-3DCD9CA4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9E8E883-98A4-40B8-F102-8819A16A9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022CC74-9893-89A6-37EF-79E64C49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EF24E1F-0C63-78CE-2E59-EA1EFB478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434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990A6A3-F935-FBCE-0085-C69B7247B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A7A3486-5D6B-F8F4-2144-A0606611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03B2A6-27A2-EA35-7743-8D2FF0C94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93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3D669-871D-B1D4-35A2-022C6BF19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7FE701-68B4-DC99-6545-E024CA954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3E8898-7488-7A25-AFA8-46F4C0EE6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989589-FFC4-C2C0-D031-C40FE7BF5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10EA3-5B7E-4AC4-808F-2EAE80F5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7FA3EE-1244-A379-6A08-BBF463E0D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19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147BC-2051-496D-7EC4-089219F1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A07788-374C-8F0B-03A0-842C572AD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9D081BF-7AE0-CD71-2302-1487237CE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649402-5A73-FF61-813E-902ED6F5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213513-398E-4E84-D2F8-6F947A18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6346B3-D896-B28E-2744-C281E330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2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A35E654-6E5C-9CD6-3685-A11DCB119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627E1A-476E-3EC2-55AC-72D80E51D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318162-B9D2-49AF-2E0B-DF63DED2A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8E83C-A48E-4AFB-9371-EDEB609B2595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04018F-CF95-7F91-DAC3-B25710E48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09034C-4997-34F0-4091-8D6B02AB3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D50571-9012-488C-B1AC-08958712B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534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Mapa&#10;&#10;O conteúdo gerado por IA pode estar incorreto.">
            <a:extLst>
              <a:ext uri="{FF2B5EF4-FFF2-40B4-BE49-F238E27FC236}">
                <a16:creationId xmlns:a16="http://schemas.microsoft.com/office/drawing/2014/main" id="{C91D349C-9691-9E79-DB89-24634ED27A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08" y="1170038"/>
            <a:ext cx="11598184" cy="529958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577027B-0939-70FF-A07F-99D6AFEE7586}"/>
              </a:ext>
            </a:extLst>
          </p:cNvPr>
          <p:cNvSpPr txBox="1"/>
          <p:nvPr/>
        </p:nvSpPr>
        <p:spPr>
          <a:xfrm>
            <a:off x="2320413" y="398208"/>
            <a:ext cx="95746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/>
              <a:t>2021-2024</a:t>
            </a:r>
          </a:p>
        </p:txBody>
      </p:sp>
    </p:spTree>
    <p:extLst>
      <p:ext uri="{BB962C8B-B14F-4D97-AF65-F5344CB8AC3E}">
        <p14:creationId xmlns:p14="http://schemas.microsoft.com/office/powerpoint/2010/main" val="11425766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Rosangela Marucci</dc:creator>
  <cp:lastModifiedBy>Rosangela Marucci</cp:lastModifiedBy>
  <cp:revision>2</cp:revision>
  <dcterms:created xsi:type="dcterms:W3CDTF">2025-02-21T18:20:13Z</dcterms:created>
  <dcterms:modified xsi:type="dcterms:W3CDTF">2025-02-21T18:21:20Z</dcterms:modified>
</cp:coreProperties>
</file>